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3668" y="699611"/>
            <a:ext cx="12990433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Gestor de Ventas App – Memoria Técnica y Funcional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773668" y="1722001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Índice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668" y="2324338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Introducción y objetivo del proyecto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668" y="2926675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Descripción general de la aplicación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3668" y="3529013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 y diseño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3668" y="4131350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Tecnologías y dependencias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3668" y="4733687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Principales funcionalidades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73668" y="5336024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Ventajas y características técnicas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73668" y="5938361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Limitaciones actuales y mejoras futuras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3668" y="6540698"/>
            <a:ext cx="130830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Conclusión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3668" y="7159585"/>
            <a:ext cx="353616" cy="353616"/>
          </a:xfrm>
          <a:prstGeom prst="roundRect">
            <a:avLst>
              <a:gd name="adj" fmla="val 25855973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88" y="7167205"/>
            <a:ext cx="338376" cy="33837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237774" y="7143036"/>
            <a:ext cx="1555790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por Jonatan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770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Introducción y objetivo del proyecto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621042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Gestor de Ventas App es una solución de escritorio avanzada diseñada para la gestión integral de una empresa distribuidora B2B de piensos para animales (perros, gatos y caballos). Su objetivo principal es centralizar, agilizar y asegurar todos los procesos críticos del negocio (clientes, proveedores, productos, compras y ventas), permitiendo un control total de la operativa diaria y facilitando la toma de decisiones.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6640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633674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Permitir a cualquier empresa distribuidora profesionalizar la gestión de sus operaciones y asegurar la trazabilidad y la calidad de los datos, todo desde una única aplicación intuitiva y robusta.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275" y="531376"/>
            <a:ext cx="7711321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Descripción general de la aplicación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275" y="1598890"/>
            <a:ext cx="6403181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Gestor de Ventas App está orientada al entorno empresarial B2B. La aplicación permite registrar, consultar y analizar toda la información de clientes, proveedores, productos, compras y ventas de forma sencilla y estructurada.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6275" y="3009067"/>
            <a:ext cx="6403181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 multiusuario y multipantalla: Permite que varios empleados trabajen a la vez desde distintos equipos, con acceso individual mediante usuario y contraseña.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6275" y="4110157"/>
            <a:ext cx="6403181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Flujo de trabajo uniforme: Todas las acciones principales (alta, modificación, baja lógica) siguen un mismo patrón en todos los módulos.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8564" y="1642348"/>
            <a:ext cx="6403181" cy="438102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58564" y="6240661"/>
            <a:ext cx="6403181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Centralización de datos: Todos los datos se almacenan de forma segura en MySQL, garantizando un historial y trazabilidad total de todas las operaciones.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8564" y="7341751"/>
            <a:ext cx="640318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Interfaz profesional: Pensada para usuarios reales: administración, comerciales y responsables de compras/ventas.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726" y="869990"/>
            <a:ext cx="6126718" cy="765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Arquitectura y diseño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857726" y="2125861"/>
            <a:ext cx="6334958" cy="5233630"/>
          </a:xfrm>
          <a:prstGeom prst="roundRect">
            <a:avLst>
              <a:gd name="adj" fmla="val 702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102757" y="2370892"/>
            <a:ext cx="4852273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Arquitectura modular y profesional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02757" y="2900839"/>
            <a:ext cx="5844897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MVC (Modelo-Vista-Controlador): Separación clara entre la interfaz, la lógica de negocio y los datos, facilitando el mantenimiento y la escalabilidad.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02757" y="4223742"/>
            <a:ext cx="5844897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DAO (Data Access Object): Cada acceso a la base de datos está gestionado por objetos DAO, aumentando la seguridad y la claridad del código.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02757" y="5546646"/>
            <a:ext cx="5844897" cy="1567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ORM con Hibernate: Todas las entidades Java están mapeadas a las tablas SQL automáticamente, simplificando las operaciones y garantizando la integridad de los datos.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7715" y="2125861"/>
            <a:ext cx="6334958" cy="5233630"/>
          </a:xfrm>
          <a:prstGeom prst="roundRect">
            <a:avLst>
              <a:gd name="adj" fmla="val 702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7682746" y="2370892"/>
            <a:ext cx="5642015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Gestión avanzada de hilos y concurrencia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82746" y="2900839"/>
            <a:ext cx="5844897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Uso de SwingWorker para realizar operaciones costosas en segundo plano, manteniendo la interfaz siempre fluida y sin bloqueos.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82746" y="4223742"/>
            <a:ext cx="5844897" cy="1567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Soporte real de multiusuario y multipantalla, permitiendo la actualización y consulta concurrente de datos desde diferentes sesiones y módulos.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464" y="520422"/>
            <a:ext cx="5869067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Tecnologías y dependencias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464" y="1461849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 (17+)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2464" y="1830943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Eclipse IDE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2464" y="2200037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Swing / SwingWorker (UI, gestión de hilos y tareas en background)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2464" y="2569131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MySQL Server y MySQL Workbench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2464" y="2938224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Hibernate ORM (mapeo objeto-relacional)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2464" y="3307318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Lombok (reducción de código en modelos)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2464" y="3676412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Jakarta Bean Validation (validaciones automáticas)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2464" y="4045506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(control de versiones)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53682" y="1584841"/>
            <a:ext cx="428863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Validaciones y controles implementados: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3682" y="2069663"/>
            <a:ext cx="642187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Validación de emails, teléfonos, DNI, precios, stock, etc., tanto en formularios como a nivel de base de datos.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53682" y="2845713"/>
            <a:ext cx="642187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Restricciones en la base de datos para evitar duplicados, inconsistencias y errores de formato.</a:t>
            </a:r>
            <a:endParaRPr lang="en-US" sz="14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3682" y="3664387"/>
            <a:ext cx="6421874" cy="43938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86001"/>
            <a:ext cx="4326374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Principales funcionalidades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105495"/>
            <a:ext cx="701873" cy="8423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4343" y="1245870"/>
            <a:ext cx="485405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Gestión de clientes, productos, proveedores, compras y ventas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14343" y="1549360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Alta, edición y baja lógica en todos los módulos, manteniendo siempre el historial y la trazabilidad.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1947862"/>
            <a:ext cx="701873" cy="8423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4343" y="2088237"/>
            <a:ext cx="2398157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Buscadores y filtros dinámicos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414343" y="2391728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Permiten encontrar cualquier dato al instante y filtrar por estado (activo/inactivo).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2790230"/>
            <a:ext cx="701873" cy="8423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4343" y="2930604"/>
            <a:ext cx="275189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Actualización automática y manual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414343" y="3234095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Las tablas se actualizan automáticamente al realizar cambios, pero siempre existe la opción de actualizar manualmente.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3632597"/>
            <a:ext cx="701873" cy="8423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14343" y="3772972"/>
            <a:ext cx="175486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Eliminación lógica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414343" y="4076462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Los registros no se borran nunca físicamente, solo se marcan como inactivos, manteniendo un historial completo.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4474964"/>
            <a:ext cx="701873" cy="8423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14343" y="4615339"/>
            <a:ext cx="175486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Control de stock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414343" y="4918829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stock de cada producto se actualiza automáticamente tras cada compra o venta.</a:t>
            </a:r>
            <a:endParaRPr lang="en-US" sz="11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5317331"/>
            <a:ext cx="701873" cy="8423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14343" y="5457706"/>
            <a:ext cx="2065496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Manejo robusto de errores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414343" y="5761196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Mensajes claros y amigables, evitando bloqueos y caídas de la app.</a:t>
            </a:r>
            <a:endParaRPr lang="en-US" sz="11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95" y="6159698"/>
            <a:ext cx="701873" cy="84236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414343" y="6300073"/>
            <a:ext cx="186416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Auditoría y trazabilidad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1414343" y="6603563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Registro de todas las operaciones relevantes, garantizando cumplimiento normativo y facilidad de revisión.</a:t>
            </a:r>
            <a:endParaRPr lang="en-US" sz="110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95" y="7002066"/>
            <a:ext cx="701873" cy="842367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414343" y="7142440"/>
            <a:ext cx="175486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Multipantalla</a:t>
            </a:r>
            <a:endParaRPr lang="en-US" sz="1350" dirty="0"/>
          </a:p>
        </p:txBody>
      </p:sp>
      <p:sp>
        <p:nvSpPr>
          <p:cNvPr id="26" name="Text 16"/>
          <p:cNvSpPr/>
          <p:nvPr/>
        </p:nvSpPr>
        <p:spPr>
          <a:xfrm>
            <a:off x="1414343" y="7445931"/>
            <a:ext cx="1264396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Permite abrir y operar con distintos módulos simultáneamente.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81432"/>
            <a:ext cx="935152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Ventajas y características técnicas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246709"/>
            <a:ext cx="2994065" cy="1850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343995"/>
            <a:ext cx="29940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Escalabilidad y flexibilidad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263634"/>
            <a:ext cx="299406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estructura permite añadir fácilmente nuevos módulos, como devoluciones, análisis, dashboard de KPIs, etc.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1" y="2246709"/>
            <a:ext cx="2994184" cy="1850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711" y="4343995"/>
            <a:ext cx="29941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Compatibilidad multiplataforma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66711" y="5263634"/>
            <a:ext cx="29941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Puede ejecutarse en Windows, Linux y Mac sin modificaciones.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2246709"/>
            <a:ext cx="2994065" cy="18504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505" y="4343995"/>
            <a:ext cx="29940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Robustez y fiabilidad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469505" y="4877872"/>
            <a:ext cx="299406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Múltiples validaciones y gestión de errores en todas las capas (interfaz, lógica, base de datos).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2246709"/>
            <a:ext cx="2994184" cy="18504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4343995"/>
            <a:ext cx="29941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Fácil personalización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772180" y="4877872"/>
            <a:ext cx="299418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código y la base de datos están listos para ser adaptados a otros negocios, ampliando entidades o cambiando la imagen visual.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302" y="549593"/>
            <a:ext cx="885086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Limitaciones actuales y mejoras futuras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302" y="1572101"/>
            <a:ext cx="13233797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Actualmente, la interfaz de usuario implementa cinco módulos principales: Clientes, Productos, Proveedores, Compras y Ventas. La base de datos, sin embargo, ya está preparada para admitir muchas más funcionalidades, como devoluciones, histórico ampliado, informes y gestión avanzada de usuarios.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303770" y="2754154"/>
            <a:ext cx="22860" cy="4925735"/>
          </a:xfrm>
          <a:prstGeom prst="roundRect">
            <a:avLst>
              <a:gd name="adj" fmla="val 130931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6515100" y="2967157"/>
            <a:ext cx="598527" cy="22860"/>
          </a:xfrm>
          <a:prstGeom prst="roundRect">
            <a:avLst>
              <a:gd name="adj" fmla="val 130931"/>
            </a:avLst>
          </a:prstGeom>
          <a:solidFill>
            <a:srgbClr val="D6D3CC"/>
          </a:solidFill>
          <a:ln/>
        </p:spPr>
      </p:sp>
      <p:sp>
        <p:nvSpPr>
          <p:cNvPr id="6" name="Shape 4"/>
          <p:cNvSpPr/>
          <p:nvPr/>
        </p:nvSpPr>
        <p:spPr>
          <a:xfrm>
            <a:off x="7090767" y="2754154"/>
            <a:ext cx="448866" cy="44886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5598" y="2791539"/>
            <a:ext cx="299204" cy="37409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484840" y="2822734"/>
            <a:ext cx="283273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visual de KPIs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8302" y="3254097"/>
            <a:ext cx="5619274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Preparada la base para incorporar paneles de análisis e informes gráficos (vistas SQL ya implementadas).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6773" y="4164211"/>
            <a:ext cx="598527" cy="22860"/>
          </a:xfrm>
          <a:prstGeom prst="roundRect">
            <a:avLst>
              <a:gd name="adj" fmla="val 130931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0767" y="3951208"/>
            <a:ext cx="448866" cy="44886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98" y="3988594"/>
            <a:ext cx="299204" cy="37409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12825" y="4019788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Nuevos módulos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8312825" y="4451152"/>
            <a:ext cx="5619274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diseño modular permite añadir fácilmente módulos de devoluciones, informes personalizados, integración con otras herramientas o automatización de procesos.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6515100" y="5196126"/>
            <a:ext cx="598527" cy="22860"/>
          </a:xfrm>
          <a:prstGeom prst="roundRect">
            <a:avLst>
              <a:gd name="adj" fmla="val 130931"/>
            </a:avLst>
          </a:prstGeom>
          <a:solidFill>
            <a:srgbClr val="D6D3CC"/>
          </a:solidFill>
          <a:ln/>
        </p:spPr>
      </p:sp>
      <p:sp>
        <p:nvSpPr>
          <p:cNvPr id="16" name="Shape 12"/>
          <p:cNvSpPr/>
          <p:nvPr/>
        </p:nvSpPr>
        <p:spPr>
          <a:xfrm>
            <a:off x="7090767" y="4983123"/>
            <a:ext cx="448866" cy="44886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98" y="5020508"/>
            <a:ext cx="299204" cy="37409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453170" y="5051703"/>
            <a:ext cx="286440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Personalización avanzada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698302" y="5483066"/>
            <a:ext cx="5619274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Posibilidad de adaptar la app para otros sectores empresariales, ampliando entidades y funcionalidades.</a:t>
            </a:r>
            <a:endParaRPr lang="en-US" sz="1550" dirty="0"/>
          </a:p>
        </p:txBody>
      </p:sp>
      <p:sp>
        <p:nvSpPr>
          <p:cNvPr id="20" name="Shape 15"/>
          <p:cNvSpPr/>
          <p:nvPr/>
        </p:nvSpPr>
        <p:spPr>
          <a:xfrm>
            <a:off x="7516773" y="6228040"/>
            <a:ext cx="598527" cy="22860"/>
          </a:xfrm>
          <a:prstGeom prst="roundRect">
            <a:avLst>
              <a:gd name="adj" fmla="val 130931"/>
            </a:avLst>
          </a:prstGeom>
          <a:solidFill>
            <a:srgbClr val="D6D3CC"/>
          </a:solidFill>
          <a:ln/>
        </p:spPr>
      </p:sp>
      <p:sp>
        <p:nvSpPr>
          <p:cNvPr id="21" name="Shape 16"/>
          <p:cNvSpPr/>
          <p:nvPr/>
        </p:nvSpPr>
        <p:spPr>
          <a:xfrm>
            <a:off x="7090767" y="6015037"/>
            <a:ext cx="448866" cy="448866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98" y="6052423"/>
            <a:ext cx="299204" cy="374094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312825" y="6083618"/>
            <a:ext cx="402157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Internacionalización y multi-idioma</a:t>
            </a:r>
            <a:endParaRPr lang="en-US" sz="1950" dirty="0"/>
          </a:p>
        </p:txBody>
      </p:sp>
      <p:sp>
        <p:nvSpPr>
          <p:cNvPr id="24" name="Text 18"/>
          <p:cNvSpPr/>
          <p:nvPr/>
        </p:nvSpPr>
        <p:spPr>
          <a:xfrm>
            <a:off x="8312825" y="6514981"/>
            <a:ext cx="5619274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preparada para futuras traducciones y soporte multilingüe.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9200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Conclusión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57280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Gestor de Ventas App es el resultado de un trabajo riguroso y profesional, que combina las mejores prácticas de desarrollo de software con una visión real del negocio B2B. Gracias a su diseño modular, robusto y escalable, es una herramienta lista para evolucionar según las necesidades de cualquier empresa distribuidora, garantizando siempre la integridad, la seguridad y la eficiencia en la gestión diaria.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2025-06-17T19:21:13Z</dcterms:created>
  <dcterms:modified xsi:type="dcterms:W3CDTF">2025-06-17T19:21:13Z</dcterms:modified>
</cp:coreProperties>
</file>